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448" r:id="rId2"/>
    <p:sldMasterId id="2147484524" r:id="rId3"/>
    <p:sldMasterId id="2147484548" r:id="rId4"/>
  </p:sldMasterIdLst>
  <p:notesMasterIdLst>
    <p:notesMasterId r:id="rId10"/>
  </p:notesMasterIdLst>
  <p:handoutMasterIdLst>
    <p:handoutMasterId r:id="rId11"/>
  </p:handoutMasterIdLst>
  <p:sldIdLst>
    <p:sldId id="1255" r:id="rId5"/>
    <p:sldId id="1219" r:id="rId6"/>
    <p:sldId id="1257" r:id="rId7"/>
    <p:sldId id="1259" r:id="rId8"/>
    <p:sldId id="1258" r:id="rId9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8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chd7_OskinaEE" initials="v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D70"/>
    <a:srgbClr val="F56913"/>
    <a:srgbClr val="A50021"/>
    <a:srgbClr val="CC0000"/>
    <a:srgbClr val="FFFF99"/>
    <a:srgbClr val="EEB7B9"/>
    <a:srgbClr val="EFB3B9"/>
    <a:srgbClr val="E1B3B9"/>
    <a:srgbClr val="E6B3B9"/>
    <a:srgbClr val="E6B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71" autoAdjust="0"/>
    <p:restoredTop sz="86437" autoAdjust="0"/>
  </p:normalViewPr>
  <p:slideViewPr>
    <p:cSldViewPr>
      <p:cViewPr>
        <p:scale>
          <a:sx n="153" d="100"/>
          <a:sy n="153" d="100"/>
        </p:scale>
        <p:origin x="-852" y="-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8"/>
        <p:guide pos="214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Период 2012 - 2023 гг.</a:t>
            </a:r>
          </a:p>
        </c:rich>
      </c:tx>
      <c:layout>
        <c:manualLayout>
          <c:xMode val="edge"/>
          <c:yMode val="edge"/>
          <c:x val="0.3736644332890075"/>
          <c:y val="4.6793294153757062E-4"/>
        </c:manualLayout>
      </c:layout>
      <c:overlay val="0"/>
      <c:spPr>
        <a:solidFill>
          <a:schemeClr val="tx2">
            <a:lumMod val="40000"/>
            <a:lumOff val="60000"/>
          </a:schemeClr>
        </a:solidFill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592746059487512"/>
          <c:y val="6.2185602565898494E-2"/>
          <c:w val="0.27407253940512599"/>
          <c:h val="0.9214386807262952"/>
        </c:manualLayout>
      </c:layout>
      <c:overlay val="0"/>
      <c:txPr>
        <a:bodyPr/>
        <a:lstStyle/>
        <a:p>
          <a:pPr>
            <a:defRPr sz="9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88870160161716716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1838080"/>
        <c:axId val="81839616"/>
      </c:barChart>
      <c:catAx>
        <c:axId val="818380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81839616"/>
        <c:crosses val="autoZero"/>
        <c:auto val="1"/>
        <c:lblAlgn val="ctr"/>
        <c:lblOffset val="100"/>
        <c:noMultiLvlLbl val="0"/>
      </c:catAx>
      <c:valAx>
        <c:axId val="8183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183808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88870160161716683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2929152"/>
        <c:axId val="82930688"/>
      </c:barChart>
      <c:catAx>
        <c:axId val="829291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82930688"/>
        <c:crosses val="autoZero"/>
        <c:auto val="1"/>
        <c:lblAlgn val="ctr"/>
        <c:lblOffset val="100"/>
        <c:noMultiLvlLbl val="0"/>
      </c:catAx>
      <c:valAx>
        <c:axId val="82930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292915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96440252815946037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0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2848384"/>
        <c:axId val="82866560"/>
      </c:barChart>
      <c:catAx>
        <c:axId val="8284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2866560"/>
        <c:crosses val="autoZero"/>
        <c:auto val="1"/>
        <c:lblAlgn val="ctr"/>
        <c:lblOffset val="100"/>
        <c:noMultiLvlLbl val="0"/>
      </c:catAx>
      <c:valAx>
        <c:axId val="8286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284838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88870160161716683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3263872"/>
        <c:axId val="83265408"/>
      </c:barChart>
      <c:catAx>
        <c:axId val="832638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83265408"/>
        <c:crosses val="autoZero"/>
        <c:auto val="1"/>
        <c:lblAlgn val="ctr"/>
        <c:lblOffset val="100"/>
        <c:noMultiLvlLbl val="0"/>
      </c:catAx>
      <c:valAx>
        <c:axId val="832654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326387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88870160161716694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3346944"/>
        <c:axId val="83348480"/>
      </c:barChart>
      <c:catAx>
        <c:axId val="833469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83348480"/>
        <c:crosses val="autoZero"/>
        <c:auto val="1"/>
        <c:lblAlgn val="ctr"/>
        <c:lblOffset val="100"/>
        <c:noMultiLvlLbl val="0"/>
      </c:catAx>
      <c:valAx>
        <c:axId val="83348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334694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78"/>
          <c:w val="0.96440252815946037"/>
          <c:h val="0.52421548068733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83417728"/>
        <c:axId val="83423616"/>
      </c:barChart>
      <c:catAx>
        <c:axId val="83417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423616"/>
        <c:crosses val="autoZero"/>
        <c:auto val="1"/>
        <c:lblAlgn val="ctr"/>
        <c:lblOffset val="100"/>
        <c:noMultiLvlLbl val="0"/>
      </c:catAx>
      <c:valAx>
        <c:axId val="83423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341772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FFA2F06-8A75-4379-BB90-B49E9E5022E8}" type="datetimeFigureOut">
              <a:rPr lang="ru-RU"/>
              <a:pPr>
                <a:defRPr/>
              </a:pPr>
              <a:t>08.05.2026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C7FA827-B82E-4CCA-90BA-C1DC99E0D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2269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C3E808-1911-4954-B622-DA99DFD3192D}" type="datetimeFigureOut">
              <a:rPr lang="ru-RU"/>
              <a:pPr>
                <a:defRPr/>
              </a:pPr>
              <a:t>08.05.2026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15909"/>
            <a:ext cx="5438140" cy="4467701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B8EF21-0B0C-4577-9ACD-4E38648DF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53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890588" y="2517775"/>
            <a:ext cx="5513387" cy="5651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200" smtClean="0">
                <a:solidFill>
                  <a:srgbClr val="FFFFFF"/>
                </a:solidFill>
                <a:latin typeface="Verdana" charset="0"/>
              </a:rPr>
              <a:t>Образец заголовка</a:t>
            </a:r>
            <a:endParaRPr lang="en-US" sz="2200" smtClean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  <a:prstGeom prst="rect">
            <a:avLst/>
          </a:prstGeo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6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395537" y="1437625"/>
            <a:ext cx="8529889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23528" y="2494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383619"/>
            <a:ext cx="1316459" cy="3266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4549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408859"/>
            <a:ext cx="1316459" cy="32416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275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636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36700" y="1352278"/>
            <a:ext cx="420671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7640" y="1352278"/>
            <a:ext cx="419647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7013575" cy="33480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289803"/>
            <a:ext cx="1316459" cy="33429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66A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667250" y="128587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5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/>
          <p:nvPr userDrawn="1"/>
        </p:nvSpPr>
        <p:spPr>
          <a:xfrm>
            <a:off x="0" y="0"/>
            <a:ext cx="9144000" cy="4865688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2"/>
          <p:cNvSpPr/>
          <p:nvPr userDrawn="1"/>
        </p:nvSpPr>
        <p:spPr>
          <a:xfrm>
            <a:off x="0" y="4875213"/>
            <a:ext cx="9144000" cy="268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6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7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8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9573" y="1809637"/>
            <a:ext cx="7772400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9916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91" y="1200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3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1" y="1200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-760408" y="1025130"/>
            <a:ext cx="700088" cy="2482454"/>
            <a:chOff x="-760395" y="1366786"/>
            <a:chExt cx="700236" cy="3309512"/>
          </a:xfrm>
        </p:grpSpPr>
        <p:sp>
          <p:nvSpPr>
            <p:cNvPr id="6" name="Rectangle 5"/>
            <p:cNvSpPr/>
            <p:nvPr/>
          </p:nvSpPr>
          <p:spPr bwMode="auto">
            <a:xfrm>
              <a:off x="-760395" y="1366786"/>
              <a:ext cx="700236" cy="541267"/>
            </a:xfrm>
            <a:prstGeom prst="rect">
              <a:avLst/>
            </a:prstGeom>
            <a:solidFill>
              <a:srgbClr val="465D72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070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093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114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-760395" y="2069958"/>
              <a:ext cx="700236" cy="539681"/>
            </a:xfrm>
            <a:prstGeom prst="rect">
              <a:avLst/>
            </a:prstGeom>
            <a:solidFill>
              <a:srgbClr val="C00000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192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-760395" y="2771543"/>
              <a:ext cx="700236" cy="541268"/>
            </a:xfrm>
            <a:prstGeom prst="rect">
              <a:avLst/>
            </a:prstGeom>
            <a:solidFill>
              <a:srgbClr val="869EB5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134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158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181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-760395" y="3474715"/>
              <a:ext cx="700236" cy="541267"/>
            </a:xfrm>
            <a:prstGeom prst="rect">
              <a:avLst/>
            </a:prstGeom>
            <a:solidFill>
              <a:srgbClr val="AEBFCD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174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191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205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-760395" y="4135031"/>
              <a:ext cx="700236" cy="541267"/>
            </a:xfrm>
            <a:prstGeom prst="rect">
              <a:avLst/>
            </a:prstGeom>
            <a:solidFill>
              <a:srgbClr val="7F7F7F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43311" y="161119"/>
            <a:ext cx="8218873" cy="431736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>
              <a:defRPr sz="1500" b="1" cap="none" spc="0">
                <a:ln>
                  <a:noFill/>
                </a:ln>
                <a:solidFill>
                  <a:schemeClr val="tx1"/>
                </a:solidFill>
                <a:effectLst/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hape 9"/>
          <p:cNvCxnSpPr>
            <a:cxnSpLocks/>
          </p:cNvCxnSpPr>
          <p:nvPr userDrawn="1"/>
        </p:nvCxnSpPr>
        <p:spPr>
          <a:xfrm flipH="1">
            <a:off x="804681" y="510323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Shape 9"/>
          <p:cNvCxnSpPr>
            <a:cxnSpLocks/>
          </p:cNvCxnSpPr>
          <p:nvPr userDrawn="1"/>
        </p:nvCxnSpPr>
        <p:spPr>
          <a:xfrm flipV="1">
            <a:off x="817609" y="135717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Текст 3">
            <a:extLst>
              <a:ext uri="{FF2B5EF4-FFF2-40B4-BE49-F238E27FC236}">
                <a16:creationId xmlns="" xmlns:a16="http://schemas.microsoft.com/office/drawing/2014/main" id="{D1233953-C014-4A54-9680-CAF1055B76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508" y="4837419"/>
            <a:ext cx="6537228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endParaRPr lang="ru-RU" dirty="0">
              <a:ln w="1905"/>
              <a:latin typeface="RussianRail G Pro" pitchFamily="50" charset="-52"/>
            </a:endParaRPr>
          </a:p>
        </p:txBody>
      </p:sp>
      <p:sp>
        <p:nvSpPr>
          <p:cNvPr id="19" name="Текст 4">
            <a:extLst>
              <a:ext uri="{FF2B5EF4-FFF2-40B4-BE49-F238E27FC236}">
                <a16:creationId xmlns="" xmlns:a16="http://schemas.microsoft.com/office/drawing/2014/main" id="{9E678BBE-120B-48AB-972A-62D5A9927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6196" y="4837419"/>
            <a:ext cx="1560185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pPr algn="r"/>
            <a:endParaRPr lang="ru-RU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61225" y="4855377"/>
            <a:ext cx="579668" cy="114275"/>
          </a:xfrm>
          <a:prstGeom prst="rect">
            <a:avLst/>
          </a:prstGeom>
        </p:spPr>
        <p:txBody>
          <a:bodyPr anchor="ctr"/>
          <a:lstStyle>
            <a:lvl1pPr algn="ctr">
              <a:defRPr sz="1100" b="1"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fld id="{9EBD5762-3BDC-484D-9503-7EA6D5A9A8C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Группа 20"/>
          <p:cNvGrpSpPr/>
          <p:nvPr userDrawn="1"/>
        </p:nvGrpSpPr>
        <p:grpSpPr>
          <a:xfrm>
            <a:off x="142931" y="207657"/>
            <a:ext cx="594227" cy="359802"/>
            <a:chOff x="8172400" y="171642"/>
            <a:chExt cx="792302" cy="479736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8172400" y="171642"/>
              <a:ext cx="792302" cy="4797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738"/>
              <a:endParaRPr lang="ru-RU" sz="1400" dirty="0">
                <a:solidFill>
                  <a:prstClr val="white"/>
                </a:solidFill>
              </a:endParaRP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582" y="205643"/>
              <a:ext cx="783120" cy="418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40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8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4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6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7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-7938" y="2383"/>
            <a:ext cx="9151938" cy="507206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4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27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1E19B-3296-4208-91A2-B9E4A5DD3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| Координационный Совет начальников железных дорог | 05/10/15</a:t>
            </a:r>
            <a:endParaRPr lang="en-US"/>
          </a:p>
        </p:txBody>
      </p:sp>
      <p:sp>
        <p:nvSpPr>
          <p:cNvPr id="26" name="Rectangle 17"/>
          <p:cNvSpPr>
            <a:spLocks noChangeArrowheads="1"/>
          </p:cNvSpPr>
          <p:nvPr userDrawn="1"/>
        </p:nvSpPr>
        <p:spPr bwMode="auto">
          <a:xfrm>
            <a:off x="0" y="4945857"/>
            <a:ext cx="9144000" cy="19764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695531" y="4967978"/>
            <a:ext cx="406400" cy="134541"/>
            <a:chOff x="5385680" y="6487509"/>
            <a:chExt cx="1039813" cy="461962"/>
          </a:xfrm>
        </p:grpSpPr>
        <p:sp>
          <p:nvSpPr>
            <p:cNvPr id="28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3359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5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B1C-1B60-42BB-9B0C-06C26477C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| ЕКАСУИ Дистанции пути| декабрь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69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Докла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34597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1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4767267"/>
            <a:ext cx="20574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4767267"/>
            <a:ext cx="30861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1</a:t>
            </a:r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9" y="631900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47BE04C-0A62-48EE-9C63-4203BB14929B}" type="slidenum">
              <a:rPr lang="ru-RU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816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5197B86-2299-49C5-943C-4D8011CE9A14}" type="datetimeFigureOut">
              <a:rPr lang="ru-RU" smtClean="0"/>
              <a:pPr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B17F-9B26-46E7-9FD4-F5CB10F5D7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4856163"/>
            <a:ext cx="9144000" cy="2873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 flipV="1">
            <a:off x="0" y="0"/>
            <a:ext cx="9144000" cy="701675"/>
          </a:xfrm>
          <a:prstGeom prst="rect">
            <a:avLst/>
          </a:prstGeom>
          <a:solidFill>
            <a:srgbClr val="BFC5CE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>
              <a:solidFill>
                <a:prstClr val="white"/>
              </a:solidFill>
              <a:latin typeface="Verdana"/>
              <a:cs typeface="+mn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 userDrawn="1"/>
        </p:nvSpPr>
        <p:spPr bwMode="auto">
          <a:xfrm>
            <a:off x="225029" y="4946287"/>
            <a:ext cx="23018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2374F2AF-8B51-41D9-B382-7B85B102C64D}" type="slidenum">
              <a:rPr lang="en-US" sz="800" smtClean="0">
                <a:solidFill>
                  <a:prstClr val="black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800" dirty="0">
              <a:solidFill>
                <a:prstClr val="black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3" name="Группа 10"/>
          <p:cNvGrpSpPr>
            <a:grpSpLocks noChangeAspect="1"/>
          </p:cNvGrpSpPr>
          <p:nvPr userDrawn="1"/>
        </p:nvGrpSpPr>
        <p:grpSpPr bwMode="auto">
          <a:xfrm>
            <a:off x="8496300" y="4931569"/>
            <a:ext cx="306388" cy="136525"/>
            <a:chOff x="5385680" y="6487509"/>
            <a:chExt cx="1039813" cy="461962"/>
          </a:xfrm>
        </p:grpSpPr>
        <p:sp>
          <p:nvSpPr>
            <p:cNvPr id="15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6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7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28" y="-1"/>
            <a:ext cx="7886700" cy="70200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11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033944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18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7ED0B43-C998-4848-8DF9-30F71F51B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FCCDCFD-1FC6-4243-B562-C098A8F08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0309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7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90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7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39624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9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7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31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6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CD55C-2122-412E-9BAD-034CCEBDA41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lIns="68576" tIns="34289" rIns="68576" bIns="34289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890588" y="2517775"/>
            <a:ext cx="55133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FFFFFF"/>
                </a:solidFill>
                <a:latin typeface="Verdana" pitchFamily="34" charset="0"/>
                <a:cs typeface="+mn-cs"/>
              </a:rPr>
              <a:t>Образец заголовка</a:t>
            </a:r>
            <a:endParaRPr lang="en-US" sz="2200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48351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17500" y="4872038"/>
            <a:ext cx="34925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37680-937F-4636-8C4B-19DB3D18805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47688" y="4872038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289F2DE-7CAF-417D-A405-0ED9EE9F7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3D6B73-ED62-4749-9E37-32B9753BE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E9FDC0C-556C-49FC-9577-EFB382C45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4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1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3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2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6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7" y="1447803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9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21EF-058D-4DEE-BA0D-74337D6D3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7463" y="-33338"/>
            <a:ext cx="9161463" cy="755651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4879975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3080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1072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3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4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32" name="Rectangle 6"/>
          <p:cNvSpPr>
            <a:spLocks noChangeArrowheads="1"/>
          </p:cNvSpPr>
          <p:nvPr userDrawn="1"/>
        </p:nvSpPr>
        <p:spPr bwMode="auto">
          <a:xfrm>
            <a:off x="-374650" y="-17463"/>
            <a:ext cx="366712" cy="366713"/>
          </a:xfrm>
          <a:prstGeom prst="rect">
            <a:avLst/>
          </a:prstGeom>
          <a:solidFill>
            <a:srgbClr val="E21A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3" name="Rectangle 7"/>
          <p:cNvSpPr>
            <a:spLocks noChangeArrowheads="1"/>
          </p:cNvSpPr>
          <p:nvPr userDrawn="1"/>
        </p:nvSpPr>
        <p:spPr bwMode="auto">
          <a:xfrm>
            <a:off x="-374650" y="349250"/>
            <a:ext cx="366712" cy="366713"/>
          </a:xfrm>
          <a:prstGeom prst="rect">
            <a:avLst/>
          </a:prstGeom>
          <a:solidFill>
            <a:srgbClr val="394A58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" name="Rectangle 13"/>
          <p:cNvSpPr>
            <a:spLocks noChangeArrowheads="1"/>
          </p:cNvSpPr>
          <p:nvPr userDrawn="1"/>
        </p:nvSpPr>
        <p:spPr bwMode="auto">
          <a:xfrm>
            <a:off x="-374650" y="1447800"/>
            <a:ext cx="366712" cy="366713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" name="Rectangle 10"/>
          <p:cNvSpPr>
            <a:spLocks noChangeArrowheads="1"/>
          </p:cNvSpPr>
          <p:nvPr userDrawn="1"/>
        </p:nvSpPr>
        <p:spPr bwMode="auto">
          <a:xfrm>
            <a:off x="-774700" y="-22225"/>
            <a:ext cx="366712" cy="377825"/>
          </a:xfrm>
          <a:prstGeom prst="rect">
            <a:avLst/>
          </a:prstGeom>
          <a:solidFill>
            <a:srgbClr val="CECCA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" name="Rectangle 12"/>
          <p:cNvSpPr>
            <a:spLocks noChangeArrowheads="1"/>
          </p:cNvSpPr>
          <p:nvPr userDrawn="1"/>
        </p:nvSpPr>
        <p:spPr bwMode="auto">
          <a:xfrm>
            <a:off x="-781050" y="3303588"/>
            <a:ext cx="366712" cy="366712"/>
          </a:xfrm>
          <a:prstGeom prst="rect">
            <a:avLst/>
          </a:prstGeom>
          <a:solidFill>
            <a:srgbClr val="78D64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39" name="Rectangle 12"/>
          <p:cNvSpPr>
            <a:spLocks noChangeArrowheads="1"/>
          </p:cNvSpPr>
          <p:nvPr userDrawn="1"/>
        </p:nvSpPr>
        <p:spPr bwMode="auto">
          <a:xfrm>
            <a:off x="-1601788" y="-22225"/>
            <a:ext cx="366713" cy="366713"/>
          </a:xfrm>
          <a:prstGeom prst="rect">
            <a:avLst/>
          </a:prstGeom>
          <a:solidFill>
            <a:srgbClr val="FF69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40" name="Rectangle 13"/>
          <p:cNvSpPr>
            <a:spLocks noChangeArrowheads="1"/>
          </p:cNvSpPr>
          <p:nvPr userDrawn="1"/>
        </p:nvSpPr>
        <p:spPr bwMode="auto">
          <a:xfrm>
            <a:off x="-374650" y="1828800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" name="Rectangle 7"/>
          <p:cNvSpPr>
            <a:spLocks noChangeArrowheads="1"/>
          </p:cNvSpPr>
          <p:nvPr userDrawn="1"/>
        </p:nvSpPr>
        <p:spPr bwMode="auto">
          <a:xfrm>
            <a:off x="-374650" y="2211388"/>
            <a:ext cx="366712" cy="366712"/>
          </a:xfrm>
          <a:prstGeom prst="rect">
            <a:avLst/>
          </a:prstGeom>
          <a:solidFill>
            <a:srgbClr val="60606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" name="Rectangle 7"/>
          <p:cNvSpPr>
            <a:spLocks noChangeArrowheads="1"/>
          </p:cNvSpPr>
          <p:nvPr userDrawn="1"/>
        </p:nvSpPr>
        <p:spPr bwMode="auto">
          <a:xfrm>
            <a:off x="-374650" y="2571750"/>
            <a:ext cx="366712" cy="366713"/>
          </a:xfrm>
          <a:prstGeom prst="rect">
            <a:avLst/>
          </a:prstGeom>
          <a:solidFill>
            <a:srgbClr val="82828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-374650" y="2943225"/>
            <a:ext cx="366712" cy="366713"/>
          </a:xfrm>
          <a:prstGeom prst="rect">
            <a:avLst/>
          </a:prstGeom>
          <a:solidFill>
            <a:srgbClr val="A9A9A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-374650" y="3314700"/>
            <a:ext cx="366712" cy="366713"/>
          </a:xfrm>
          <a:prstGeom prst="rect">
            <a:avLst/>
          </a:prstGeom>
          <a:solidFill>
            <a:srgbClr val="D3D3D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" name="Rectangle 10"/>
          <p:cNvSpPr>
            <a:spLocks noChangeArrowheads="1"/>
          </p:cNvSpPr>
          <p:nvPr userDrawn="1"/>
        </p:nvSpPr>
        <p:spPr bwMode="auto">
          <a:xfrm>
            <a:off x="-774700" y="355600"/>
            <a:ext cx="366712" cy="366713"/>
          </a:xfrm>
          <a:prstGeom prst="rect">
            <a:avLst/>
          </a:prstGeom>
          <a:solidFill>
            <a:srgbClr val="85865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-774700" y="715963"/>
            <a:ext cx="366712" cy="366712"/>
          </a:xfrm>
          <a:prstGeom prst="rect">
            <a:avLst/>
          </a:prstGeom>
          <a:solidFill>
            <a:srgbClr val="DDDC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7" name="Rectangle 10"/>
          <p:cNvSpPr>
            <a:spLocks noChangeArrowheads="1"/>
          </p:cNvSpPr>
          <p:nvPr userDrawn="1"/>
        </p:nvSpPr>
        <p:spPr bwMode="auto">
          <a:xfrm>
            <a:off x="-774700" y="1082675"/>
            <a:ext cx="366712" cy="366713"/>
          </a:xfrm>
          <a:prstGeom prst="rect">
            <a:avLst/>
          </a:prstGeom>
          <a:solidFill>
            <a:srgbClr val="EBEAD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8" name="Rectangle 10"/>
          <p:cNvSpPr>
            <a:spLocks noChangeArrowheads="1"/>
          </p:cNvSpPr>
          <p:nvPr userDrawn="1"/>
        </p:nvSpPr>
        <p:spPr bwMode="auto">
          <a:xfrm>
            <a:off x="-774700" y="1447800"/>
            <a:ext cx="366712" cy="388938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9" name="Rectangle 10"/>
          <p:cNvSpPr>
            <a:spLocks noChangeArrowheads="1"/>
          </p:cNvSpPr>
          <p:nvPr userDrawn="1"/>
        </p:nvSpPr>
        <p:spPr bwMode="auto">
          <a:xfrm>
            <a:off x="-774700" y="1836738"/>
            <a:ext cx="366712" cy="366712"/>
          </a:xfrm>
          <a:prstGeom prst="rect">
            <a:avLst/>
          </a:prstGeom>
          <a:solidFill>
            <a:srgbClr val="626B4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0" name="Rectangle 10"/>
          <p:cNvSpPr>
            <a:spLocks noChangeArrowheads="1"/>
          </p:cNvSpPr>
          <p:nvPr userDrawn="1"/>
        </p:nvSpPr>
        <p:spPr bwMode="auto">
          <a:xfrm>
            <a:off x="-774700" y="2203450"/>
            <a:ext cx="366712" cy="366713"/>
          </a:xfrm>
          <a:prstGeom prst="rect">
            <a:avLst/>
          </a:prstGeom>
          <a:solidFill>
            <a:srgbClr val="828B5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1" name="Rectangle 10"/>
          <p:cNvSpPr>
            <a:spLocks noChangeArrowheads="1"/>
          </p:cNvSpPr>
          <p:nvPr userDrawn="1"/>
        </p:nvSpPr>
        <p:spPr bwMode="auto">
          <a:xfrm>
            <a:off x="-774700" y="2570163"/>
            <a:ext cx="366712" cy="366712"/>
          </a:xfrm>
          <a:prstGeom prst="rect">
            <a:avLst/>
          </a:prstGeom>
          <a:solidFill>
            <a:srgbClr val="B2B9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2" name="Rectangle 10"/>
          <p:cNvSpPr>
            <a:spLocks noChangeArrowheads="1"/>
          </p:cNvSpPr>
          <p:nvPr userDrawn="1"/>
        </p:nvSpPr>
        <p:spPr bwMode="auto">
          <a:xfrm>
            <a:off x="-774700" y="2936875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3" name="Rectangle 10"/>
          <p:cNvSpPr>
            <a:spLocks noChangeArrowheads="1"/>
          </p:cNvSpPr>
          <p:nvPr userDrawn="1"/>
        </p:nvSpPr>
        <p:spPr bwMode="auto">
          <a:xfrm>
            <a:off x="-1189038" y="-22225"/>
            <a:ext cx="366713" cy="37782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4" name="Rectangle 10"/>
          <p:cNvSpPr>
            <a:spLocks noChangeArrowheads="1"/>
          </p:cNvSpPr>
          <p:nvPr userDrawn="1"/>
        </p:nvSpPr>
        <p:spPr bwMode="auto">
          <a:xfrm>
            <a:off x="-1189038" y="355600"/>
            <a:ext cx="366713" cy="366713"/>
          </a:xfrm>
          <a:prstGeom prst="rect">
            <a:avLst/>
          </a:prstGeom>
          <a:solidFill>
            <a:srgbClr val="00335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5" name="Rectangle 10"/>
          <p:cNvSpPr>
            <a:spLocks noChangeArrowheads="1"/>
          </p:cNvSpPr>
          <p:nvPr userDrawn="1"/>
        </p:nvSpPr>
        <p:spPr bwMode="auto">
          <a:xfrm>
            <a:off x="-1189038" y="715963"/>
            <a:ext cx="366713" cy="366712"/>
          </a:xfrm>
          <a:prstGeom prst="rect">
            <a:avLst/>
          </a:prstGeom>
          <a:solidFill>
            <a:srgbClr val="00507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6" name="Rectangle 10"/>
          <p:cNvSpPr>
            <a:spLocks noChangeArrowheads="1"/>
          </p:cNvSpPr>
          <p:nvPr userDrawn="1"/>
        </p:nvSpPr>
        <p:spPr bwMode="auto">
          <a:xfrm>
            <a:off x="-1189038" y="1082675"/>
            <a:ext cx="366713" cy="366713"/>
          </a:xfrm>
          <a:prstGeom prst="rect">
            <a:avLst/>
          </a:prstGeom>
          <a:solidFill>
            <a:srgbClr val="007F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7" name="Rectangle 10"/>
          <p:cNvSpPr>
            <a:spLocks noChangeArrowheads="1"/>
          </p:cNvSpPr>
          <p:nvPr userDrawn="1"/>
        </p:nvSpPr>
        <p:spPr bwMode="auto">
          <a:xfrm>
            <a:off x="-1189038" y="1447800"/>
            <a:ext cx="366713" cy="388938"/>
          </a:xfrm>
          <a:prstGeom prst="rect">
            <a:avLst/>
          </a:prstGeom>
          <a:solidFill>
            <a:srgbClr val="8AB0D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8" name="Rectangle 10"/>
          <p:cNvSpPr>
            <a:spLocks noChangeArrowheads="1"/>
          </p:cNvSpPr>
          <p:nvPr userDrawn="1"/>
        </p:nvSpPr>
        <p:spPr bwMode="auto">
          <a:xfrm>
            <a:off x="-1189038" y="1825625"/>
            <a:ext cx="366713" cy="373063"/>
          </a:xfrm>
          <a:prstGeom prst="rect">
            <a:avLst/>
          </a:prstGeom>
          <a:solidFill>
            <a:srgbClr val="00A3E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9" name="Rectangle 10"/>
          <p:cNvSpPr>
            <a:spLocks noChangeArrowheads="1"/>
          </p:cNvSpPr>
          <p:nvPr userDrawn="1"/>
        </p:nvSpPr>
        <p:spPr bwMode="auto">
          <a:xfrm>
            <a:off x="-1189038" y="2198688"/>
            <a:ext cx="366713" cy="373062"/>
          </a:xfrm>
          <a:prstGeom prst="rect">
            <a:avLst/>
          </a:prstGeom>
          <a:solidFill>
            <a:srgbClr val="2066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0" name="Rectangle 10"/>
          <p:cNvSpPr>
            <a:spLocks noChangeArrowheads="1"/>
          </p:cNvSpPr>
          <p:nvPr userDrawn="1"/>
        </p:nvSpPr>
        <p:spPr bwMode="auto">
          <a:xfrm>
            <a:off x="-1189038" y="2570163"/>
            <a:ext cx="366713" cy="373062"/>
          </a:xfrm>
          <a:prstGeom prst="rect">
            <a:avLst/>
          </a:prstGeom>
          <a:solidFill>
            <a:srgbClr val="2F87B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1" name="Rectangle 10"/>
          <p:cNvSpPr>
            <a:spLocks noChangeArrowheads="1"/>
          </p:cNvSpPr>
          <p:nvPr userDrawn="1"/>
        </p:nvSpPr>
        <p:spPr bwMode="auto">
          <a:xfrm>
            <a:off x="-1189038" y="2941638"/>
            <a:ext cx="366713" cy="373062"/>
          </a:xfrm>
          <a:prstGeom prst="rect">
            <a:avLst/>
          </a:prstGeom>
          <a:solidFill>
            <a:srgbClr val="61B9E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2" name="Rectangle 10"/>
          <p:cNvSpPr>
            <a:spLocks noChangeArrowheads="1"/>
          </p:cNvSpPr>
          <p:nvPr userDrawn="1"/>
        </p:nvSpPr>
        <p:spPr bwMode="auto">
          <a:xfrm>
            <a:off x="-1189038" y="3303588"/>
            <a:ext cx="366713" cy="373062"/>
          </a:xfrm>
          <a:prstGeom prst="rect">
            <a:avLst/>
          </a:prstGeom>
          <a:solidFill>
            <a:srgbClr val="B0DCF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3" name="Rectangle 12"/>
          <p:cNvSpPr>
            <a:spLocks noChangeArrowheads="1"/>
          </p:cNvSpPr>
          <p:nvPr userDrawn="1"/>
        </p:nvSpPr>
        <p:spPr bwMode="auto">
          <a:xfrm>
            <a:off x="-781050" y="3676650"/>
            <a:ext cx="366712" cy="366713"/>
          </a:xfrm>
          <a:prstGeom prst="rect">
            <a:avLst/>
          </a:prstGeom>
          <a:solidFill>
            <a:srgbClr val="65844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4" name="Rectangle 12"/>
          <p:cNvSpPr>
            <a:spLocks noChangeArrowheads="1"/>
          </p:cNvSpPr>
          <p:nvPr userDrawn="1"/>
        </p:nvSpPr>
        <p:spPr bwMode="auto">
          <a:xfrm>
            <a:off x="-781050" y="4043363"/>
            <a:ext cx="366712" cy="366712"/>
          </a:xfrm>
          <a:prstGeom prst="rect">
            <a:avLst/>
          </a:prstGeom>
          <a:solidFill>
            <a:srgbClr val="7FA35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5" name="Rectangle 12"/>
          <p:cNvSpPr>
            <a:spLocks noChangeArrowheads="1"/>
          </p:cNvSpPr>
          <p:nvPr userDrawn="1"/>
        </p:nvSpPr>
        <p:spPr bwMode="auto">
          <a:xfrm>
            <a:off x="-781050" y="4410075"/>
            <a:ext cx="366712" cy="366713"/>
          </a:xfrm>
          <a:prstGeom prst="rect">
            <a:avLst/>
          </a:prstGeom>
          <a:solidFill>
            <a:srgbClr val="AED08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6" name="Rectangle 12"/>
          <p:cNvSpPr>
            <a:spLocks noChangeArrowheads="1"/>
          </p:cNvSpPr>
          <p:nvPr userDrawn="1"/>
        </p:nvSpPr>
        <p:spPr bwMode="auto">
          <a:xfrm>
            <a:off x="-781050" y="4781550"/>
            <a:ext cx="366712" cy="366713"/>
          </a:xfrm>
          <a:prstGeom prst="rect">
            <a:avLst/>
          </a:prstGeom>
          <a:solidFill>
            <a:srgbClr val="D6E8C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7" name="Rectangle 12"/>
          <p:cNvSpPr>
            <a:spLocks noChangeArrowheads="1"/>
          </p:cNvSpPr>
          <p:nvPr userDrawn="1"/>
        </p:nvSpPr>
        <p:spPr bwMode="auto">
          <a:xfrm>
            <a:off x="-1601788" y="334963"/>
            <a:ext cx="366713" cy="366712"/>
          </a:xfrm>
          <a:prstGeom prst="rect">
            <a:avLst/>
          </a:prstGeom>
          <a:solidFill>
            <a:srgbClr val="80503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8" name="Rectangle 12"/>
          <p:cNvSpPr>
            <a:spLocks noChangeArrowheads="1"/>
          </p:cNvSpPr>
          <p:nvPr userDrawn="1"/>
        </p:nvSpPr>
        <p:spPr bwMode="auto">
          <a:xfrm>
            <a:off x="-1601788" y="701675"/>
            <a:ext cx="366713" cy="366713"/>
          </a:xfrm>
          <a:prstGeom prst="rect">
            <a:avLst/>
          </a:prstGeom>
          <a:solidFill>
            <a:srgbClr val="AC6B2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9" name="Rectangle 12"/>
          <p:cNvSpPr>
            <a:spLocks noChangeArrowheads="1"/>
          </p:cNvSpPr>
          <p:nvPr userDrawn="1"/>
        </p:nvSpPr>
        <p:spPr bwMode="auto">
          <a:xfrm>
            <a:off x="-1601788" y="1068388"/>
            <a:ext cx="366713" cy="366712"/>
          </a:xfrm>
          <a:prstGeom prst="rect">
            <a:avLst/>
          </a:prstGeom>
          <a:solidFill>
            <a:srgbClr val="E4A06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0" name="Rectangle 12"/>
          <p:cNvSpPr>
            <a:spLocks noChangeArrowheads="1"/>
          </p:cNvSpPr>
          <p:nvPr userDrawn="1"/>
        </p:nvSpPr>
        <p:spPr bwMode="auto">
          <a:xfrm>
            <a:off x="-1601788" y="1435100"/>
            <a:ext cx="366713" cy="366713"/>
          </a:xfrm>
          <a:prstGeom prst="rect">
            <a:avLst/>
          </a:prstGeom>
          <a:solidFill>
            <a:srgbClr val="F1D0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1" name="TextBox 70"/>
          <p:cNvSpPr txBox="1"/>
          <p:nvPr userDrawn="1"/>
        </p:nvSpPr>
        <p:spPr>
          <a:xfrm>
            <a:off x="-393018" y="33110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211-211-211</a:t>
            </a:r>
            <a:endParaRPr lang="ru-RU" sz="600" dirty="0">
              <a:latin typeface="+mn-lt"/>
            </a:endParaRPr>
          </a:p>
        </p:txBody>
      </p:sp>
      <p:sp>
        <p:nvSpPr>
          <p:cNvPr id="72" name="TextBox 71"/>
          <p:cNvSpPr txBox="1"/>
          <p:nvPr userDrawn="1"/>
        </p:nvSpPr>
        <p:spPr>
          <a:xfrm>
            <a:off x="-393018" y="294099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169-169-169</a:t>
            </a:r>
            <a:endParaRPr lang="ru-RU" sz="600" dirty="0">
              <a:latin typeface="+mn-lt"/>
            </a:endParaRPr>
          </a:p>
        </p:txBody>
      </p:sp>
      <p:sp>
        <p:nvSpPr>
          <p:cNvPr id="73" name="TextBox 72"/>
          <p:cNvSpPr txBox="1"/>
          <p:nvPr userDrawn="1"/>
        </p:nvSpPr>
        <p:spPr>
          <a:xfrm>
            <a:off x="-1620688" y="-28575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255-105-</a:t>
            </a:r>
          </a:p>
          <a:p>
            <a:pPr algn="l"/>
            <a:r>
              <a:rPr lang="ru-RU" sz="600" dirty="0" smtClean="0">
                <a:latin typeface="+mn-lt"/>
              </a:rPr>
              <a:t>0</a:t>
            </a:r>
            <a:endParaRPr lang="ru-RU" sz="600" dirty="0">
              <a:latin typeface="+mn-lt"/>
            </a:endParaRPr>
          </a:p>
        </p:txBody>
      </p:sp>
      <p:sp>
        <p:nvSpPr>
          <p:cNvPr id="74" name="TextBox 73"/>
          <p:cNvSpPr txBox="1"/>
          <p:nvPr userDrawn="1"/>
        </p:nvSpPr>
        <p:spPr>
          <a:xfrm>
            <a:off x="-1193360" y="-222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0-102-161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 userDrawn="1"/>
        </p:nvSpPr>
        <p:spPr>
          <a:xfrm>
            <a:off x="-393018" y="-19182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226-26-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26</a:t>
            </a:r>
          </a:p>
        </p:txBody>
      </p:sp>
      <p:sp>
        <p:nvSpPr>
          <p:cNvPr id="76" name="TextBox 75"/>
          <p:cNvSpPr txBox="1"/>
          <p:nvPr userDrawn="1"/>
        </p:nvSpPr>
        <p:spPr>
          <a:xfrm>
            <a:off x="-1620688" y="343663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128-80-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48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TextBox 76"/>
          <p:cNvSpPr txBox="1"/>
          <p:nvPr userDrawn="1"/>
        </p:nvSpPr>
        <p:spPr>
          <a:xfrm>
            <a:off x="-791292" y="34870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133-134-95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-791292" y="-191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206-204-160</a:t>
            </a:r>
            <a:endParaRPr lang="ru-RU" sz="600" dirty="0">
              <a:latin typeface="+mn-lt"/>
            </a:endParaRPr>
          </a:p>
        </p:txBody>
      </p:sp>
      <p:sp>
        <p:nvSpPr>
          <p:cNvPr id="79" name="TextBox 78"/>
          <p:cNvSpPr txBox="1"/>
          <p:nvPr userDrawn="1"/>
        </p:nvSpPr>
        <p:spPr>
          <a:xfrm>
            <a:off x="-1620688" y="715901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172-107-47</a:t>
            </a:r>
          </a:p>
        </p:txBody>
      </p:sp>
      <p:sp>
        <p:nvSpPr>
          <p:cNvPr id="80" name="TextBox 79"/>
          <p:cNvSpPr txBox="1"/>
          <p:nvPr userDrawn="1"/>
        </p:nvSpPr>
        <p:spPr>
          <a:xfrm>
            <a:off x="-791292" y="10844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235-234-212</a:t>
            </a:r>
            <a:endParaRPr lang="ru-RU" sz="600" dirty="0">
              <a:latin typeface="+mn-lt"/>
            </a:endParaRPr>
          </a:p>
        </p:txBody>
      </p:sp>
      <p:sp>
        <p:nvSpPr>
          <p:cNvPr id="81" name="TextBox 80"/>
          <p:cNvSpPr txBox="1"/>
          <p:nvPr userDrawn="1"/>
        </p:nvSpPr>
        <p:spPr>
          <a:xfrm>
            <a:off x="-1620688" y="1088139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228-160-99</a:t>
            </a:r>
            <a:endParaRPr lang="ru-RU" sz="600" dirty="0">
              <a:latin typeface="+mn-lt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-791292" y="71659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221-220-180</a:t>
            </a:r>
            <a:endParaRPr lang="ru-RU" sz="600" dirty="0">
              <a:latin typeface="+mn-lt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-791292" y="145237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163-168-107</a:t>
            </a:r>
            <a:endParaRPr lang="ru-RU" sz="600" dirty="0">
              <a:latin typeface="+mn-lt"/>
            </a:endParaRPr>
          </a:p>
        </p:txBody>
      </p:sp>
      <p:sp>
        <p:nvSpPr>
          <p:cNvPr id="84" name="TextBox 83"/>
          <p:cNvSpPr txBox="1"/>
          <p:nvPr userDrawn="1"/>
        </p:nvSpPr>
        <p:spPr>
          <a:xfrm>
            <a:off x="-1620688" y="1460376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241-208-177</a:t>
            </a:r>
            <a:endParaRPr lang="ru-RU" sz="600" dirty="0">
              <a:latin typeface="+mn-lt"/>
            </a:endParaRPr>
          </a:p>
        </p:txBody>
      </p:sp>
      <p:sp>
        <p:nvSpPr>
          <p:cNvPr id="85" name="TextBox 84"/>
          <p:cNvSpPr txBox="1"/>
          <p:nvPr userDrawn="1"/>
        </p:nvSpPr>
        <p:spPr>
          <a:xfrm>
            <a:off x="-393018" y="146090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144-156-170</a:t>
            </a:r>
            <a:endParaRPr lang="ru-RU" sz="600" dirty="0">
              <a:latin typeface="+mn-lt"/>
            </a:endParaRPr>
          </a:p>
        </p:txBody>
      </p:sp>
      <p:sp>
        <p:nvSpPr>
          <p:cNvPr id="86" name="TextBox 85"/>
          <p:cNvSpPr txBox="1"/>
          <p:nvPr userDrawn="1"/>
        </p:nvSpPr>
        <p:spPr>
          <a:xfrm>
            <a:off x="-392010" y="33950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57-74-88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7" name="TextBox 86"/>
          <p:cNvSpPr txBox="1"/>
          <p:nvPr userDrawn="1"/>
        </p:nvSpPr>
        <p:spPr>
          <a:xfrm>
            <a:off x="-393018" y="7208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69-93-112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8" name="TextBox 87"/>
          <p:cNvSpPr txBox="1"/>
          <p:nvPr userDrawn="1"/>
        </p:nvSpPr>
        <p:spPr>
          <a:xfrm>
            <a:off x="-393018" y="109088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104-121-139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9" name="TextBox 88"/>
          <p:cNvSpPr txBox="1"/>
          <p:nvPr userDrawn="1"/>
        </p:nvSpPr>
        <p:spPr>
          <a:xfrm>
            <a:off x="-393018" y="183092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191-197-206</a:t>
            </a:r>
            <a:endParaRPr lang="ru-RU" sz="600" dirty="0">
              <a:latin typeface="+mn-lt"/>
            </a:endParaRPr>
          </a:p>
        </p:txBody>
      </p:sp>
      <p:sp>
        <p:nvSpPr>
          <p:cNvPr id="90" name="TextBox 89"/>
          <p:cNvSpPr txBox="1"/>
          <p:nvPr userDrawn="1"/>
        </p:nvSpPr>
        <p:spPr>
          <a:xfrm>
            <a:off x="-393018" y="220095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96-96-96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Box 90"/>
          <p:cNvSpPr txBox="1"/>
          <p:nvPr userDrawn="1"/>
        </p:nvSpPr>
        <p:spPr>
          <a:xfrm>
            <a:off x="-393018" y="257097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130-130-130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" name="TextBox 91"/>
          <p:cNvSpPr txBox="1"/>
          <p:nvPr userDrawn="1"/>
        </p:nvSpPr>
        <p:spPr>
          <a:xfrm>
            <a:off x="-791292" y="218815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130-139-92</a:t>
            </a:r>
            <a:endParaRPr lang="ru-RU" sz="600" dirty="0">
              <a:latin typeface="+mn-lt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-791292" y="182026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98-107-69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4" name="TextBox 93"/>
          <p:cNvSpPr txBox="1"/>
          <p:nvPr userDrawn="1"/>
        </p:nvSpPr>
        <p:spPr>
          <a:xfrm>
            <a:off x="-791292" y="2923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211-215-189</a:t>
            </a:r>
            <a:endParaRPr lang="ru-RU" sz="600" dirty="0">
              <a:latin typeface="+mn-lt"/>
            </a:endParaRPr>
          </a:p>
        </p:txBody>
      </p:sp>
      <p:sp>
        <p:nvSpPr>
          <p:cNvPr id="95" name="TextBox 94"/>
          <p:cNvSpPr txBox="1"/>
          <p:nvPr userDrawn="1"/>
        </p:nvSpPr>
        <p:spPr>
          <a:xfrm>
            <a:off x="-791292" y="255604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178-185-137</a:t>
            </a:r>
            <a:endParaRPr lang="ru-RU" sz="600" dirty="0">
              <a:latin typeface="+mn-lt"/>
            </a:endParaRPr>
          </a:p>
        </p:txBody>
      </p:sp>
      <p:sp>
        <p:nvSpPr>
          <p:cNvPr id="96" name="TextBox 95"/>
          <p:cNvSpPr txBox="1"/>
          <p:nvPr userDrawn="1"/>
        </p:nvSpPr>
        <p:spPr>
          <a:xfrm>
            <a:off x="-791292" y="329183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120-214-75</a:t>
            </a:r>
            <a:endParaRPr lang="ru-RU" sz="600" dirty="0">
              <a:latin typeface="+mn-lt"/>
            </a:endParaRPr>
          </a:p>
        </p:txBody>
      </p:sp>
      <p:sp>
        <p:nvSpPr>
          <p:cNvPr id="97" name="TextBox 96"/>
          <p:cNvSpPr txBox="1"/>
          <p:nvPr userDrawn="1"/>
        </p:nvSpPr>
        <p:spPr>
          <a:xfrm>
            <a:off x="-1188640" y="69954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0-80-124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8" name="TextBox 97"/>
          <p:cNvSpPr txBox="1"/>
          <p:nvPr userDrawn="1"/>
        </p:nvSpPr>
        <p:spPr>
          <a:xfrm>
            <a:off x="-1188640" y="33950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0-51-86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9" name="TextBox 98"/>
          <p:cNvSpPr txBox="1"/>
          <p:nvPr userDrawn="1"/>
        </p:nvSpPr>
        <p:spPr>
          <a:xfrm>
            <a:off x="-1195034" y="144006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138-176-210</a:t>
            </a:r>
            <a:endParaRPr lang="ru-RU" sz="600" dirty="0">
              <a:latin typeface="+mn-lt"/>
            </a:endParaRPr>
          </a:p>
        </p:txBody>
      </p:sp>
      <p:sp>
        <p:nvSpPr>
          <p:cNvPr id="100" name="TextBox 99"/>
          <p:cNvSpPr txBox="1"/>
          <p:nvPr userDrawn="1"/>
        </p:nvSpPr>
        <p:spPr>
          <a:xfrm>
            <a:off x="-1178168" y="10595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0-127-177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-1201428" y="1826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0-163-224</a:t>
            </a:r>
            <a:endParaRPr lang="ru-RU" sz="600" dirty="0">
              <a:latin typeface="+mn-lt"/>
            </a:endParaRP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-788562" y="36573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101-132-70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TextBox 102"/>
          <p:cNvSpPr txBox="1"/>
          <p:nvPr userDrawn="1"/>
        </p:nvSpPr>
        <p:spPr>
          <a:xfrm>
            <a:off x="-788562" y="439317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174-208-134</a:t>
            </a:r>
            <a:endParaRPr lang="ru-RU" sz="600" dirty="0">
              <a:latin typeface="+mn-lt"/>
            </a:endParaRPr>
          </a:p>
        </p:txBody>
      </p:sp>
      <p:sp>
        <p:nvSpPr>
          <p:cNvPr id="104" name="TextBox 103"/>
          <p:cNvSpPr txBox="1"/>
          <p:nvPr userDrawn="1"/>
        </p:nvSpPr>
        <p:spPr>
          <a:xfrm>
            <a:off x="-788562" y="402528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127-163-87</a:t>
            </a:r>
            <a:endParaRPr lang="ru-RU" sz="600" dirty="0">
              <a:latin typeface="+mn-lt"/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-788562" y="47610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214-232-195</a:t>
            </a:r>
            <a:endParaRPr lang="ru-RU" sz="600" dirty="0">
              <a:latin typeface="+mn-lt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-1188640" y="257688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47-135-182</a:t>
            </a:r>
            <a:endParaRPr lang="ru-RU" sz="600" dirty="0">
              <a:latin typeface="+mn-lt"/>
            </a:endParaRPr>
          </a:p>
        </p:txBody>
      </p:sp>
      <p:sp>
        <p:nvSpPr>
          <p:cNvPr id="107" name="TextBox 106"/>
          <p:cNvSpPr txBox="1"/>
          <p:nvPr userDrawn="1"/>
        </p:nvSpPr>
        <p:spPr>
          <a:xfrm>
            <a:off x="-1188640" y="219640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32-102-137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extBox 107"/>
          <p:cNvSpPr txBox="1"/>
          <p:nvPr userDrawn="1"/>
        </p:nvSpPr>
        <p:spPr>
          <a:xfrm>
            <a:off x="-1201428" y="29317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97-185-233</a:t>
            </a:r>
            <a:endParaRPr lang="ru-RU" sz="600" dirty="0">
              <a:latin typeface="+mn-lt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-1188640" y="33097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176-220-244</a:t>
            </a:r>
            <a:endParaRPr lang="ru-RU" sz="6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31" r:id="rId11"/>
    <p:sldLayoutId id="2147484434" r:id="rId12"/>
    <p:sldLayoutId id="214748452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  <p:sldLayoutId id="2147484463" r:id="rId13"/>
    <p:sldLayoutId id="2147484539" r:id="rId14"/>
    <p:sldLayoutId id="2147484540" r:id="rId15"/>
    <p:sldLayoutId id="2147484541" r:id="rId16"/>
    <p:sldLayoutId id="2147484542" r:id="rId17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  <p:sldLayoutId id="2147484536" r:id="rId12"/>
    <p:sldLayoutId id="2147484537" r:id="rId13"/>
    <p:sldLayoutId id="2147484538" r:id="rId14"/>
    <p:sldLayoutId id="2147484544" r:id="rId15"/>
    <p:sldLayoutId id="2147484545" r:id="rId16"/>
    <p:sldLayoutId id="2147484546" r:id="rId17"/>
    <p:sldLayoutId id="2147484547" r:id="rId18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55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4869656"/>
            <a:ext cx="5040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964832-CE18-488F-B9C5-395821014EB5}" type="slidenum">
              <a:rPr lang="ru-RU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-1620688" y="-28575"/>
            <a:ext cx="1691022" cy="5176838"/>
            <a:chOff x="-1620688" y="-28575"/>
            <a:chExt cx="1691022" cy="5176838"/>
          </a:xfrm>
        </p:grpSpPr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-374650" y="-17463"/>
              <a:ext cx="366712" cy="366713"/>
            </a:xfrm>
            <a:prstGeom prst="rect">
              <a:avLst/>
            </a:prstGeom>
            <a:solidFill>
              <a:srgbClr val="E21A1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-374650" y="349250"/>
              <a:ext cx="366712" cy="366713"/>
            </a:xfrm>
            <a:prstGeom prst="rect">
              <a:avLst/>
            </a:prstGeom>
            <a:solidFill>
              <a:srgbClr val="394A58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-374650" y="715963"/>
              <a:ext cx="366712" cy="366712"/>
            </a:xfrm>
            <a:prstGeom prst="rect">
              <a:avLst/>
            </a:prstGeom>
            <a:solidFill>
              <a:srgbClr val="455D7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-374650" y="1081088"/>
              <a:ext cx="366712" cy="366712"/>
            </a:xfrm>
            <a:prstGeom prst="rect">
              <a:avLst/>
            </a:prstGeom>
            <a:solidFill>
              <a:srgbClr val="68798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 userDrawn="1"/>
          </p:nvSpPr>
          <p:spPr bwMode="auto">
            <a:xfrm>
              <a:off x="-374650" y="1447800"/>
              <a:ext cx="366712" cy="366713"/>
            </a:xfrm>
            <a:prstGeom prst="rect">
              <a:avLst/>
            </a:prstGeom>
            <a:solidFill>
              <a:srgbClr val="909CA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 userDrawn="1"/>
          </p:nvSpPr>
          <p:spPr bwMode="auto">
            <a:xfrm>
              <a:off x="-774700" y="-22225"/>
              <a:ext cx="366712" cy="377825"/>
            </a:xfrm>
            <a:prstGeom prst="rect">
              <a:avLst/>
            </a:prstGeom>
            <a:solidFill>
              <a:srgbClr val="CECCA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-781050" y="3303588"/>
              <a:ext cx="366712" cy="366712"/>
            </a:xfrm>
            <a:prstGeom prst="rect">
              <a:avLst/>
            </a:prstGeom>
            <a:solidFill>
              <a:srgbClr val="78D64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 userDrawn="1"/>
          </p:nvSpPr>
          <p:spPr bwMode="auto">
            <a:xfrm>
              <a:off x="-1601788" y="-22225"/>
              <a:ext cx="366713" cy="366713"/>
            </a:xfrm>
            <a:prstGeom prst="rect">
              <a:avLst/>
            </a:prstGeom>
            <a:solidFill>
              <a:srgbClr val="FF690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 userDrawn="1"/>
          </p:nvSpPr>
          <p:spPr bwMode="auto">
            <a:xfrm>
              <a:off x="-374650" y="1828800"/>
              <a:ext cx="366712" cy="366713"/>
            </a:xfrm>
            <a:prstGeom prst="rect">
              <a:avLst/>
            </a:prstGeom>
            <a:solidFill>
              <a:srgbClr val="BFC5CE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7" name="Rectangle 7"/>
            <p:cNvSpPr>
              <a:spLocks noChangeArrowheads="1"/>
            </p:cNvSpPr>
            <p:nvPr userDrawn="1"/>
          </p:nvSpPr>
          <p:spPr bwMode="auto">
            <a:xfrm>
              <a:off x="-374650" y="2211388"/>
              <a:ext cx="366712" cy="366712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-374650" y="2571750"/>
              <a:ext cx="366712" cy="366713"/>
            </a:xfrm>
            <a:prstGeom prst="rect">
              <a:avLst/>
            </a:prstGeom>
            <a:solidFill>
              <a:srgbClr val="82828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-374650" y="2943225"/>
              <a:ext cx="366712" cy="366713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 userDrawn="1"/>
          </p:nvSpPr>
          <p:spPr bwMode="auto">
            <a:xfrm>
              <a:off x="-374650" y="3314700"/>
              <a:ext cx="366712" cy="366713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 userDrawn="1"/>
          </p:nvSpPr>
          <p:spPr bwMode="auto">
            <a:xfrm>
              <a:off x="-774700" y="355600"/>
              <a:ext cx="366712" cy="366713"/>
            </a:xfrm>
            <a:prstGeom prst="rect">
              <a:avLst/>
            </a:prstGeom>
            <a:solidFill>
              <a:srgbClr val="85865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 userDrawn="1"/>
          </p:nvSpPr>
          <p:spPr bwMode="auto">
            <a:xfrm>
              <a:off x="-774700" y="715963"/>
              <a:ext cx="366712" cy="366712"/>
            </a:xfrm>
            <a:prstGeom prst="rect">
              <a:avLst/>
            </a:prstGeom>
            <a:solidFill>
              <a:srgbClr val="DDDCB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 userDrawn="1"/>
          </p:nvSpPr>
          <p:spPr bwMode="auto">
            <a:xfrm>
              <a:off x="-774700" y="1082675"/>
              <a:ext cx="366712" cy="366713"/>
            </a:xfrm>
            <a:prstGeom prst="rect">
              <a:avLst/>
            </a:prstGeom>
            <a:solidFill>
              <a:srgbClr val="EBEAD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 userDrawn="1"/>
          </p:nvSpPr>
          <p:spPr bwMode="auto">
            <a:xfrm>
              <a:off x="-774700" y="1447800"/>
              <a:ext cx="366712" cy="388938"/>
            </a:xfrm>
            <a:prstGeom prst="rect">
              <a:avLst/>
            </a:prstGeom>
            <a:solidFill>
              <a:srgbClr val="A3A86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-774700" y="1836738"/>
              <a:ext cx="366712" cy="366712"/>
            </a:xfrm>
            <a:prstGeom prst="rect">
              <a:avLst/>
            </a:prstGeom>
            <a:solidFill>
              <a:srgbClr val="626B45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 userDrawn="1"/>
          </p:nvSpPr>
          <p:spPr bwMode="auto">
            <a:xfrm>
              <a:off x="-774700" y="2203450"/>
              <a:ext cx="366712" cy="366713"/>
            </a:xfrm>
            <a:prstGeom prst="rect">
              <a:avLst/>
            </a:prstGeom>
            <a:solidFill>
              <a:srgbClr val="828B5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>
              <a:off x="-774700" y="2570163"/>
              <a:ext cx="366712" cy="366712"/>
            </a:xfrm>
            <a:prstGeom prst="rect">
              <a:avLst/>
            </a:prstGeom>
            <a:solidFill>
              <a:srgbClr val="B2B9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-774700" y="2936875"/>
              <a:ext cx="366712" cy="366713"/>
            </a:xfrm>
            <a:prstGeom prst="rect">
              <a:avLst/>
            </a:prstGeom>
            <a:solidFill>
              <a:srgbClr val="D3D7BD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 userDrawn="1"/>
          </p:nvSpPr>
          <p:spPr bwMode="auto">
            <a:xfrm>
              <a:off x="-1189038" y="-22225"/>
              <a:ext cx="366713" cy="377825"/>
            </a:xfrm>
            <a:prstGeom prst="rect">
              <a:avLst/>
            </a:prstGeom>
            <a:solidFill>
              <a:srgbClr val="0066A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 userDrawn="1"/>
          </p:nvSpPr>
          <p:spPr bwMode="auto">
            <a:xfrm>
              <a:off x="-1189038" y="355600"/>
              <a:ext cx="366713" cy="366713"/>
            </a:xfrm>
            <a:prstGeom prst="rect">
              <a:avLst/>
            </a:prstGeom>
            <a:solidFill>
              <a:srgbClr val="00335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1" name="Rectangle 10"/>
            <p:cNvSpPr>
              <a:spLocks noChangeArrowheads="1"/>
            </p:cNvSpPr>
            <p:nvPr userDrawn="1"/>
          </p:nvSpPr>
          <p:spPr bwMode="auto">
            <a:xfrm>
              <a:off x="-1189038" y="715963"/>
              <a:ext cx="366713" cy="366712"/>
            </a:xfrm>
            <a:prstGeom prst="rect">
              <a:avLst/>
            </a:prstGeom>
            <a:solidFill>
              <a:srgbClr val="00507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 userDrawn="1"/>
          </p:nvSpPr>
          <p:spPr bwMode="auto">
            <a:xfrm>
              <a:off x="-1189038" y="1082675"/>
              <a:ext cx="366713" cy="366713"/>
            </a:xfrm>
            <a:prstGeom prst="rect">
              <a:avLst/>
            </a:prstGeom>
            <a:solidFill>
              <a:srgbClr val="007F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-1189038" y="1447800"/>
              <a:ext cx="366713" cy="388938"/>
            </a:xfrm>
            <a:prstGeom prst="rect">
              <a:avLst/>
            </a:prstGeom>
            <a:solidFill>
              <a:srgbClr val="8AB0D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 userDrawn="1"/>
          </p:nvSpPr>
          <p:spPr bwMode="auto">
            <a:xfrm>
              <a:off x="-1189038" y="1825625"/>
              <a:ext cx="366713" cy="373063"/>
            </a:xfrm>
            <a:prstGeom prst="rect">
              <a:avLst/>
            </a:prstGeom>
            <a:solidFill>
              <a:srgbClr val="00A3E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 userDrawn="1"/>
          </p:nvSpPr>
          <p:spPr bwMode="auto">
            <a:xfrm>
              <a:off x="-1189038" y="2198688"/>
              <a:ext cx="366713" cy="373062"/>
            </a:xfrm>
            <a:prstGeom prst="rect">
              <a:avLst/>
            </a:prstGeom>
            <a:solidFill>
              <a:srgbClr val="2066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 userDrawn="1"/>
          </p:nvSpPr>
          <p:spPr bwMode="auto">
            <a:xfrm>
              <a:off x="-1189038" y="2570163"/>
              <a:ext cx="366713" cy="373062"/>
            </a:xfrm>
            <a:prstGeom prst="rect">
              <a:avLst/>
            </a:prstGeom>
            <a:solidFill>
              <a:srgbClr val="2F87B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7" name="Rectangle 10"/>
            <p:cNvSpPr>
              <a:spLocks noChangeArrowheads="1"/>
            </p:cNvSpPr>
            <p:nvPr userDrawn="1"/>
          </p:nvSpPr>
          <p:spPr bwMode="auto">
            <a:xfrm>
              <a:off x="-1189038" y="2941638"/>
              <a:ext cx="366713" cy="373062"/>
            </a:xfrm>
            <a:prstGeom prst="rect">
              <a:avLst/>
            </a:prstGeom>
            <a:solidFill>
              <a:srgbClr val="61B9E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8" name="Rectangle 10"/>
            <p:cNvSpPr>
              <a:spLocks noChangeArrowheads="1"/>
            </p:cNvSpPr>
            <p:nvPr userDrawn="1"/>
          </p:nvSpPr>
          <p:spPr bwMode="auto">
            <a:xfrm>
              <a:off x="-1189038" y="3303588"/>
              <a:ext cx="366713" cy="373062"/>
            </a:xfrm>
            <a:prstGeom prst="rect">
              <a:avLst/>
            </a:prstGeom>
            <a:solidFill>
              <a:srgbClr val="B0DCF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9" name="Rectangle 12"/>
            <p:cNvSpPr>
              <a:spLocks noChangeArrowheads="1"/>
            </p:cNvSpPr>
            <p:nvPr userDrawn="1"/>
          </p:nvSpPr>
          <p:spPr bwMode="auto">
            <a:xfrm>
              <a:off x="-781050" y="3676650"/>
              <a:ext cx="366712" cy="366713"/>
            </a:xfrm>
            <a:prstGeom prst="rect">
              <a:avLst/>
            </a:prstGeom>
            <a:solidFill>
              <a:srgbClr val="65844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0" name="Rectangle 12"/>
            <p:cNvSpPr>
              <a:spLocks noChangeArrowheads="1"/>
            </p:cNvSpPr>
            <p:nvPr userDrawn="1"/>
          </p:nvSpPr>
          <p:spPr bwMode="auto">
            <a:xfrm>
              <a:off x="-781050" y="4043363"/>
              <a:ext cx="366712" cy="366712"/>
            </a:xfrm>
            <a:prstGeom prst="rect">
              <a:avLst/>
            </a:prstGeom>
            <a:solidFill>
              <a:srgbClr val="7FA357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 userDrawn="1"/>
          </p:nvSpPr>
          <p:spPr bwMode="auto">
            <a:xfrm>
              <a:off x="-781050" y="4410075"/>
              <a:ext cx="366712" cy="366713"/>
            </a:xfrm>
            <a:prstGeom prst="rect">
              <a:avLst/>
            </a:prstGeom>
            <a:solidFill>
              <a:srgbClr val="AED08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 userDrawn="1"/>
          </p:nvSpPr>
          <p:spPr bwMode="auto">
            <a:xfrm>
              <a:off x="-781050" y="4781550"/>
              <a:ext cx="366712" cy="366713"/>
            </a:xfrm>
            <a:prstGeom prst="rect">
              <a:avLst/>
            </a:prstGeom>
            <a:solidFill>
              <a:srgbClr val="D6E8C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3" name="Rectangle 12"/>
            <p:cNvSpPr>
              <a:spLocks noChangeArrowheads="1"/>
            </p:cNvSpPr>
            <p:nvPr userDrawn="1"/>
          </p:nvSpPr>
          <p:spPr bwMode="auto">
            <a:xfrm>
              <a:off x="-1601788" y="334963"/>
              <a:ext cx="366713" cy="366712"/>
            </a:xfrm>
            <a:prstGeom prst="rect">
              <a:avLst/>
            </a:prstGeom>
            <a:solidFill>
              <a:srgbClr val="80503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 userDrawn="1"/>
          </p:nvSpPr>
          <p:spPr bwMode="auto">
            <a:xfrm>
              <a:off x="-1601788" y="701675"/>
              <a:ext cx="366713" cy="366713"/>
            </a:xfrm>
            <a:prstGeom prst="rect">
              <a:avLst/>
            </a:prstGeom>
            <a:solidFill>
              <a:srgbClr val="AC6B2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5" name="Rectangle 12"/>
            <p:cNvSpPr>
              <a:spLocks noChangeArrowheads="1"/>
            </p:cNvSpPr>
            <p:nvPr userDrawn="1"/>
          </p:nvSpPr>
          <p:spPr bwMode="auto">
            <a:xfrm>
              <a:off x="-1601788" y="1068388"/>
              <a:ext cx="366713" cy="366712"/>
            </a:xfrm>
            <a:prstGeom prst="rect">
              <a:avLst/>
            </a:prstGeom>
            <a:solidFill>
              <a:srgbClr val="E4A06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 userDrawn="1"/>
          </p:nvSpPr>
          <p:spPr bwMode="auto">
            <a:xfrm>
              <a:off x="-1601788" y="1435100"/>
              <a:ext cx="366713" cy="366713"/>
            </a:xfrm>
            <a:prstGeom prst="rect">
              <a:avLst/>
            </a:prstGeom>
            <a:solidFill>
              <a:srgbClr val="F1D0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7" name="TextBox 46"/>
            <p:cNvSpPr txBox="1"/>
            <p:nvPr userDrawn="1"/>
          </p:nvSpPr>
          <p:spPr>
            <a:xfrm>
              <a:off x="-393018" y="33110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211-211-211</a:t>
              </a:r>
            </a:p>
          </p:txBody>
        </p:sp>
        <p:sp>
          <p:nvSpPr>
            <p:cNvPr id="48" name="TextBox 47"/>
            <p:cNvSpPr txBox="1"/>
            <p:nvPr userDrawn="1"/>
          </p:nvSpPr>
          <p:spPr>
            <a:xfrm>
              <a:off x="-393018" y="294099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169-169-169</a:t>
              </a:r>
            </a:p>
          </p:txBody>
        </p:sp>
        <p:sp>
          <p:nvSpPr>
            <p:cNvPr id="49" name="TextBox 48"/>
            <p:cNvSpPr txBox="1"/>
            <p:nvPr userDrawn="1"/>
          </p:nvSpPr>
          <p:spPr>
            <a:xfrm>
              <a:off x="-1620688" y="-28575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255-105-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</a:t>
              </a: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-1193360" y="-222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0-102-161</a:t>
              </a:r>
            </a:p>
          </p:txBody>
        </p:sp>
        <p:sp>
          <p:nvSpPr>
            <p:cNvPr id="51" name="TextBox 50"/>
            <p:cNvSpPr txBox="1"/>
            <p:nvPr userDrawn="1"/>
          </p:nvSpPr>
          <p:spPr>
            <a:xfrm>
              <a:off x="-393018" y="-19182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226-26-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26</a:t>
              </a:r>
            </a:p>
          </p:txBody>
        </p:sp>
        <p:sp>
          <p:nvSpPr>
            <p:cNvPr id="52" name="TextBox 51"/>
            <p:cNvSpPr txBox="1"/>
            <p:nvPr userDrawn="1"/>
          </p:nvSpPr>
          <p:spPr>
            <a:xfrm>
              <a:off x="-1620688" y="343663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128-80-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48</a:t>
              </a: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-791292" y="34870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133-134-95</a:t>
              </a:r>
            </a:p>
          </p:txBody>
        </p:sp>
        <p:sp>
          <p:nvSpPr>
            <p:cNvPr id="54" name="TextBox 53"/>
            <p:cNvSpPr txBox="1"/>
            <p:nvPr userDrawn="1"/>
          </p:nvSpPr>
          <p:spPr>
            <a:xfrm>
              <a:off x="-791292" y="-191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206-204-160</a:t>
              </a:r>
            </a:p>
          </p:txBody>
        </p:sp>
        <p:sp>
          <p:nvSpPr>
            <p:cNvPr id="55" name="TextBox 54"/>
            <p:cNvSpPr txBox="1"/>
            <p:nvPr userDrawn="1"/>
          </p:nvSpPr>
          <p:spPr>
            <a:xfrm>
              <a:off x="-1620688" y="715901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172-107-47</a:t>
              </a:r>
            </a:p>
          </p:txBody>
        </p:sp>
        <p:sp>
          <p:nvSpPr>
            <p:cNvPr id="56" name="TextBox 55"/>
            <p:cNvSpPr txBox="1"/>
            <p:nvPr userDrawn="1"/>
          </p:nvSpPr>
          <p:spPr>
            <a:xfrm>
              <a:off x="-791292" y="10844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235-234-212</a:t>
              </a:r>
            </a:p>
          </p:txBody>
        </p:sp>
        <p:sp>
          <p:nvSpPr>
            <p:cNvPr id="57" name="TextBox 56"/>
            <p:cNvSpPr txBox="1"/>
            <p:nvPr userDrawn="1"/>
          </p:nvSpPr>
          <p:spPr>
            <a:xfrm>
              <a:off x="-1620688" y="1088139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228-160-99</a:t>
              </a:r>
            </a:p>
          </p:txBody>
        </p:sp>
        <p:sp>
          <p:nvSpPr>
            <p:cNvPr id="58" name="TextBox 57"/>
            <p:cNvSpPr txBox="1"/>
            <p:nvPr userDrawn="1"/>
          </p:nvSpPr>
          <p:spPr>
            <a:xfrm>
              <a:off x="-791292" y="71659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221-220-180</a:t>
              </a:r>
            </a:p>
          </p:txBody>
        </p:sp>
        <p:sp>
          <p:nvSpPr>
            <p:cNvPr id="59" name="TextBox 58"/>
            <p:cNvSpPr txBox="1"/>
            <p:nvPr userDrawn="1"/>
          </p:nvSpPr>
          <p:spPr>
            <a:xfrm>
              <a:off x="-791292" y="145237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163-168-107</a:t>
              </a:r>
            </a:p>
          </p:txBody>
        </p:sp>
        <p:sp>
          <p:nvSpPr>
            <p:cNvPr id="60" name="TextBox 59"/>
            <p:cNvSpPr txBox="1"/>
            <p:nvPr userDrawn="1"/>
          </p:nvSpPr>
          <p:spPr>
            <a:xfrm>
              <a:off x="-1620688" y="1460376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241-208-177</a:t>
              </a:r>
            </a:p>
          </p:txBody>
        </p:sp>
        <p:sp>
          <p:nvSpPr>
            <p:cNvPr id="61" name="TextBox 60"/>
            <p:cNvSpPr txBox="1"/>
            <p:nvPr userDrawn="1"/>
          </p:nvSpPr>
          <p:spPr>
            <a:xfrm>
              <a:off x="-393018" y="146090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144-156-170</a:t>
              </a:r>
            </a:p>
          </p:txBody>
        </p:sp>
        <p:sp>
          <p:nvSpPr>
            <p:cNvPr id="62" name="TextBox 61"/>
            <p:cNvSpPr txBox="1"/>
            <p:nvPr userDrawn="1"/>
          </p:nvSpPr>
          <p:spPr>
            <a:xfrm>
              <a:off x="-392010" y="33950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57-74-88</a:t>
              </a:r>
            </a:p>
          </p:txBody>
        </p:sp>
        <p:sp>
          <p:nvSpPr>
            <p:cNvPr id="63" name="TextBox 62"/>
            <p:cNvSpPr txBox="1"/>
            <p:nvPr userDrawn="1"/>
          </p:nvSpPr>
          <p:spPr>
            <a:xfrm>
              <a:off x="-393018" y="7208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69-93-112</a:t>
              </a:r>
            </a:p>
          </p:txBody>
        </p:sp>
        <p:sp>
          <p:nvSpPr>
            <p:cNvPr id="64" name="TextBox 63"/>
            <p:cNvSpPr txBox="1"/>
            <p:nvPr userDrawn="1"/>
          </p:nvSpPr>
          <p:spPr>
            <a:xfrm>
              <a:off x="-393018" y="109088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104-121-139</a:t>
              </a:r>
            </a:p>
          </p:txBody>
        </p:sp>
        <p:sp>
          <p:nvSpPr>
            <p:cNvPr id="65" name="TextBox 64"/>
            <p:cNvSpPr txBox="1"/>
            <p:nvPr userDrawn="1"/>
          </p:nvSpPr>
          <p:spPr>
            <a:xfrm>
              <a:off x="-393018" y="183092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191-197-206</a:t>
              </a:r>
            </a:p>
          </p:txBody>
        </p:sp>
        <p:sp>
          <p:nvSpPr>
            <p:cNvPr id="66" name="TextBox 65"/>
            <p:cNvSpPr txBox="1"/>
            <p:nvPr userDrawn="1"/>
          </p:nvSpPr>
          <p:spPr>
            <a:xfrm>
              <a:off x="-393018" y="220095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96-96-96</a:t>
              </a:r>
            </a:p>
          </p:txBody>
        </p:sp>
        <p:sp>
          <p:nvSpPr>
            <p:cNvPr id="67" name="TextBox 66"/>
            <p:cNvSpPr txBox="1"/>
            <p:nvPr userDrawn="1"/>
          </p:nvSpPr>
          <p:spPr>
            <a:xfrm>
              <a:off x="-393018" y="257097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130-130-130</a:t>
              </a:r>
            </a:p>
          </p:txBody>
        </p:sp>
        <p:sp>
          <p:nvSpPr>
            <p:cNvPr id="68" name="TextBox 67"/>
            <p:cNvSpPr txBox="1"/>
            <p:nvPr userDrawn="1"/>
          </p:nvSpPr>
          <p:spPr>
            <a:xfrm>
              <a:off x="-791292" y="218815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130-139-92</a:t>
              </a:r>
            </a:p>
          </p:txBody>
        </p:sp>
        <p:sp>
          <p:nvSpPr>
            <p:cNvPr id="69" name="TextBox 68"/>
            <p:cNvSpPr txBox="1"/>
            <p:nvPr userDrawn="1"/>
          </p:nvSpPr>
          <p:spPr>
            <a:xfrm>
              <a:off x="-791292" y="182026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98-107-69</a:t>
              </a:r>
            </a:p>
          </p:txBody>
        </p:sp>
        <p:sp>
          <p:nvSpPr>
            <p:cNvPr id="70" name="TextBox 69"/>
            <p:cNvSpPr txBox="1"/>
            <p:nvPr userDrawn="1"/>
          </p:nvSpPr>
          <p:spPr>
            <a:xfrm>
              <a:off x="-791292" y="2923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211-215-189</a:t>
              </a:r>
            </a:p>
          </p:txBody>
        </p:sp>
        <p:sp>
          <p:nvSpPr>
            <p:cNvPr id="71" name="TextBox 70"/>
            <p:cNvSpPr txBox="1"/>
            <p:nvPr userDrawn="1"/>
          </p:nvSpPr>
          <p:spPr>
            <a:xfrm>
              <a:off x="-791292" y="255604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178-185-137</a:t>
              </a:r>
            </a:p>
          </p:txBody>
        </p:sp>
        <p:sp>
          <p:nvSpPr>
            <p:cNvPr id="72" name="TextBox 71"/>
            <p:cNvSpPr txBox="1"/>
            <p:nvPr userDrawn="1"/>
          </p:nvSpPr>
          <p:spPr>
            <a:xfrm>
              <a:off x="-791292" y="329183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120-214-75</a:t>
              </a:r>
            </a:p>
          </p:txBody>
        </p:sp>
        <p:sp>
          <p:nvSpPr>
            <p:cNvPr id="73" name="TextBox 72"/>
            <p:cNvSpPr txBox="1"/>
            <p:nvPr userDrawn="1"/>
          </p:nvSpPr>
          <p:spPr>
            <a:xfrm>
              <a:off x="-1188640" y="69954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0-80-124</a:t>
              </a:r>
            </a:p>
          </p:txBody>
        </p:sp>
        <p:sp>
          <p:nvSpPr>
            <p:cNvPr id="74" name="TextBox 73"/>
            <p:cNvSpPr txBox="1"/>
            <p:nvPr userDrawn="1"/>
          </p:nvSpPr>
          <p:spPr>
            <a:xfrm>
              <a:off x="-1188640" y="33950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0-51-86</a:t>
              </a:r>
            </a:p>
          </p:txBody>
        </p:sp>
        <p:sp>
          <p:nvSpPr>
            <p:cNvPr id="75" name="TextBox 74"/>
            <p:cNvSpPr txBox="1"/>
            <p:nvPr userDrawn="1"/>
          </p:nvSpPr>
          <p:spPr>
            <a:xfrm>
              <a:off x="-1195034" y="144006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138-176-210</a:t>
              </a:r>
            </a:p>
          </p:txBody>
        </p:sp>
        <p:sp>
          <p:nvSpPr>
            <p:cNvPr id="76" name="TextBox 75"/>
            <p:cNvSpPr txBox="1"/>
            <p:nvPr userDrawn="1"/>
          </p:nvSpPr>
          <p:spPr>
            <a:xfrm>
              <a:off x="-1178168" y="10595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0-127-177</a:t>
              </a:r>
            </a:p>
          </p:txBody>
        </p:sp>
        <p:sp>
          <p:nvSpPr>
            <p:cNvPr id="77" name="TextBox 76"/>
            <p:cNvSpPr txBox="1"/>
            <p:nvPr userDrawn="1"/>
          </p:nvSpPr>
          <p:spPr>
            <a:xfrm>
              <a:off x="-1201428" y="1826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0-163-224</a:t>
              </a:r>
            </a:p>
          </p:txBody>
        </p:sp>
        <p:sp>
          <p:nvSpPr>
            <p:cNvPr id="78" name="TextBox 77"/>
            <p:cNvSpPr txBox="1"/>
            <p:nvPr userDrawn="1"/>
          </p:nvSpPr>
          <p:spPr>
            <a:xfrm>
              <a:off x="-788562" y="36573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101-132-70</a:t>
              </a:r>
            </a:p>
          </p:txBody>
        </p:sp>
        <p:sp>
          <p:nvSpPr>
            <p:cNvPr id="79" name="TextBox 78"/>
            <p:cNvSpPr txBox="1"/>
            <p:nvPr userDrawn="1"/>
          </p:nvSpPr>
          <p:spPr>
            <a:xfrm>
              <a:off x="-788562" y="439317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174-208-134</a:t>
              </a:r>
            </a:p>
          </p:txBody>
        </p:sp>
        <p:sp>
          <p:nvSpPr>
            <p:cNvPr id="80" name="TextBox 79"/>
            <p:cNvSpPr txBox="1"/>
            <p:nvPr userDrawn="1"/>
          </p:nvSpPr>
          <p:spPr>
            <a:xfrm>
              <a:off x="-788562" y="402528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127-163-87</a:t>
              </a:r>
            </a:p>
          </p:txBody>
        </p:sp>
        <p:sp>
          <p:nvSpPr>
            <p:cNvPr id="81" name="TextBox 80"/>
            <p:cNvSpPr txBox="1"/>
            <p:nvPr userDrawn="1"/>
          </p:nvSpPr>
          <p:spPr>
            <a:xfrm>
              <a:off x="-788562" y="47610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214-232-195</a:t>
              </a:r>
            </a:p>
          </p:txBody>
        </p:sp>
        <p:sp>
          <p:nvSpPr>
            <p:cNvPr id="82" name="TextBox 81"/>
            <p:cNvSpPr txBox="1"/>
            <p:nvPr userDrawn="1"/>
          </p:nvSpPr>
          <p:spPr>
            <a:xfrm>
              <a:off x="-1188640" y="257688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47-135-182</a:t>
              </a:r>
            </a:p>
          </p:txBody>
        </p:sp>
        <p:sp>
          <p:nvSpPr>
            <p:cNvPr id="83" name="TextBox 82"/>
            <p:cNvSpPr txBox="1"/>
            <p:nvPr userDrawn="1"/>
          </p:nvSpPr>
          <p:spPr>
            <a:xfrm>
              <a:off x="-1188640" y="219640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32-102-137</a:t>
              </a:r>
            </a:p>
          </p:txBody>
        </p:sp>
        <p:sp>
          <p:nvSpPr>
            <p:cNvPr id="84" name="TextBox 83"/>
            <p:cNvSpPr txBox="1"/>
            <p:nvPr userDrawn="1"/>
          </p:nvSpPr>
          <p:spPr>
            <a:xfrm>
              <a:off x="-1201428" y="29317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97-185-233</a:t>
              </a:r>
            </a:p>
          </p:txBody>
        </p:sp>
        <p:sp>
          <p:nvSpPr>
            <p:cNvPr id="85" name="TextBox 84"/>
            <p:cNvSpPr txBox="1"/>
            <p:nvPr userDrawn="1"/>
          </p:nvSpPr>
          <p:spPr>
            <a:xfrm>
              <a:off x="-1188640" y="33097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176-220-244</a:t>
              </a:r>
            </a:p>
          </p:txBody>
        </p:sp>
      </p:grpSp>
      <p:grpSp>
        <p:nvGrpSpPr>
          <p:cNvPr id="4" name="Группа 85"/>
          <p:cNvGrpSpPr/>
          <p:nvPr/>
        </p:nvGrpSpPr>
        <p:grpSpPr>
          <a:xfrm>
            <a:off x="8388424" y="115858"/>
            <a:ext cx="473224" cy="216024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cxnSp>
        <p:nvCxnSpPr>
          <p:cNvPr id="90" name="Прямая соединительная линия 89"/>
          <p:cNvCxnSpPr/>
          <p:nvPr/>
        </p:nvCxnSpPr>
        <p:spPr>
          <a:xfrm>
            <a:off x="467546" y="51952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/>
          <p:cNvSpPr/>
          <p:nvPr/>
        </p:nvSpPr>
        <p:spPr>
          <a:xfrm>
            <a:off x="567844" y="48351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1" y="51952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4" r:id="rId15"/>
    <p:sldLayoutId id="2147484565" r:id="rId16"/>
    <p:sldLayoutId id="2147484566" r:id="rId17"/>
    <p:sldLayoutId id="2147484567" r:id="rId18"/>
    <p:sldLayoutId id="2147484568" r:id="rId19"/>
    <p:sldLayoutId id="2147484569" r:id="rId20"/>
    <p:sldLayoutId id="2147484570" r:id="rId21"/>
    <p:sldLayoutId id="2147484571" r:id="rId22"/>
    <p:sldLayoutId id="2147484572" r:id="rId23"/>
    <p:sldLayoutId id="2147484573" r:id="rId24"/>
    <p:sldLayoutId id="2147484574" r:id="rId25"/>
    <p:sldLayoutId id="2147484575" r:id="rId26"/>
    <p:sldLayoutId id="2147484576" r:id="rId27"/>
    <p:sldLayoutId id="2147484577" r:id="rId28"/>
    <p:sldLayoutId id="2147484578" r:id="rId29"/>
    <p:sldLayoutId id="2147484579" r:id="rId30"/>
    <p:sldLayoutId id="2147484580" r:id="rId31"/>
    <p:sldLayoutId id="2147484581" r:id="rId32"/>
    <p:sldLayoutId id="2147484582" r:id="rId33"/>
    <p:sldLayoutId id="2147484583" r:id="rId34"/>
    <p:sldLayoutId id="2147484584" r:id="rId35"/>
    <p:sldLayoutId id="2147484585" r:id="rId36"/>
    <p:sldLayoutId id="2147484586" r:id="rId37"/>
    <p:sldLayoutId id="2147484590" r:id="rId38"/>
    <p:sldLayoutId id="2147484592" r:id="rId39"/>
    <p:sldLayoutId id="2147484593" r:id="rId40"/>
    <p:sldLayoutId id="2147484596" r:id="rId41"/>
    <p:sldLayoutId id="2147484597" r:id="rId4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524" y="87474"/>
            <a:ext cx="8316416" cy="246199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</a:t>
            </a: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 о столкновениях и </a:t>
            </a: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пострадавших за 2025 год</a:t>
            </a:r>
            <a:r>
              <a:rPr kumimoji="0" lang="ru-RU" sz="1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sz="1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23528" y="1995686"/>
            <a:ext cx="8568952" cy="216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42137103"/>
              </p:ext>
            </p:extLst>
          </p:nvPr>
        </p:nvGraphicFramePr>
        <p:xfrm>
          <a:off x="215516" y="920159"/>
          <a:ext cx="3182084" cy="2011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3275856" y="663538"/>
            <a:ext cx="2700300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2025 год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322919907"/>
              </p:ext>
            </p:extLst>
          </p:nvPr>
        </p:nvGraphicFramePr>
        <p:xfrm>
          <a:off x="3108568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93899684"/>
              </p:ext>
            </p:extLst>
          </p:nvPr>
        </p:nvGraphicFramePr>
        <p:xfrm>
          <a:off x="20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07504" y="663538"/>
            <a:ext cx="2916324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2024 год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0" y="441727"/>
            <a:ext cx="8460432" cy="57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087215241"/>
              </p:ext>
            </p:extLst>
          </p:nvPr>
        </p:nvGraphicFramePr>
        <p:xfrm>
          <a:off x="6408204" y="698815"/>
          <a:ext cx="2484276" cy="4077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107504" y="3147814"/>
            <a:ext cx="5868652" cy="118813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2024-2025 гг. на сети железных дорог показал, что: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ДТП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на 1 случай;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пострадавших </a:t>
            </a:r>
            <a:r>
              <a:rPr lang="ru-RU" sz="1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 с 146 до 112 человек;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погибших </a:t>
            </a:r>
            <a:r>
              <a:rPr lang="ru-RU" sz="1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с 46 до 33 человек.</a:t>
            </a:r>
            <a:endParaRPr lang="ru-RU" sz="12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477" y="159482"/>
            <a:ext cx="8892480" cy="246199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000" b="1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данные о столкновениях и пострадавших на 4 мая 2026 г.  </a:t>
            </a:r>
            <a:endParaRPr kumimoji="0" lang="ru-RU" sz="1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519522"/>
            <a:ext cx="87844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50825" y="663538"/>
            <a:ext cx="2916324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аналогичный период 2025 года на сети железных дорог</a:t>
            </a:r>
            <a:endParaRPr lang="ru-RU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499811426"/>
              </p:ext>
            </p:extLst>
          </p:nvPr>
        </p:nvGraphicFramePr>
        <p:xfrm>
          <a:off x="0" y="1023578"/>
          <a:ext cx="331596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3383868" y="663538"/>
            <a:ext cx="2916324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истекший перио</a:t>
            </a:r>
            <a:r>
              <a:rPr lang="ru-RU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2026 года на сети железных дорог</a:t>
            </a:r>
            <a:endParaRPr lang="ru-RU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529490541"/>
              </p:ext>
            </p:extLst>
          </p:nvPr>
        </p:nvGraphicFramePr>
        <p:xfrm>
          <a:off x="3117669" y="1023578"/>
          <a:ext cx="331596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237877" y="3147814"/>
            <a:ext cx="5868652" cy="118813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текущего года и аналогичного периода прошлого года на сети железных дорог показал, что: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ДТП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на 30 случаев или на 47%;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пострадавших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 с 28 до 48 человек;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погибших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с </a:t>
            </a:r>
            <a:r>
              <a:rPr lang="ru-RU" sz="1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15 человек.</a:t>
            </a:r>
            <a:endParaRPr lang="ru-RU" sz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4191177662"/>
              </p:ext>
            </p:extLst>
          </p:nvPr>
        </p:nvGraphicFramePr>
        <p:xfrm>
          <a:off x="6414256" y="663539"/>
          <a:ext cx="2484276" cy="43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279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9874"/>
            <a:ext cx="8820472" cy="400087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Дорожно-транспортное происшествие в границах железнодорожного переезда (Иланско-Нижнеингашский МО) </a:t>
            </a:r>
          </a:p>
          <a:p>
            <a:pPr algn="just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Иланской дистанции пути 26 апреля 2026 г. </a:t>
            </a:r>
            <a:endParaRPr lang="ru-RU" sz="10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0" y="395228"/>
            <a:ext cx="8784468" cy="522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C:\Users\pch5_PoleshchukTV\Desktop\IMG_20260504_090958_8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99542"/>
            <a:ext cx="1980220" cy="399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Скругленный прямоугольник 75">
            <a:extLst>
              <a:ext uri="{FF2B5EF4-FFF2-40B4-BE49-F238E27FC236}">
                <a16:creationId xmlns="" xmlns:a16="http://schemas.microsoft.com/office/drawing/2014/main" id="{CA7B4BFF-2B01-434E-B1F1-98505B583DEA}"/>
              </a:ext>
            </a:extLst>
          </p:cNvPr>
          <p:cNvSpPr/>
          <p:nvPr/>
        </p:nvSpPr>
        <p:spPr>
          <a:xfrm>
            <a:off x="2519772" y="699543"/>
            <a:ext cx="6264696" cy="13681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апреля 2026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часов 00 минут по местному времени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станции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Сулёмка, в границах регулируемого обслуживаемого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дежурным работником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железнодорожного переезда 4397 км пк 8, 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дорожно-транспортное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происшествие, автомобиль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марки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Toyota </a:t>
            </a:r>
            <a:r>
              <a:rPr lang="en-U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Corolla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». Водитель автомобиля, двигаясь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сторону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поселка Верхний Ингаш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открытый железнодорожный переезд, на большой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скорости,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совершая обгон, не справился с управлением транспортного средства и допустил наезд на столб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электроосвещения ФКУ «Енисей». 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Последствия: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водитель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автомобиля и пассажиры доставлены в медицинское учреждение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Рисунок 23" descr="C:\Users\pch5_PoleshchukTV\Desktop\IMG_20260504_091009_3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9772" y="2254222"/>
            <a:ext cx="288032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5652120" y="2254222"/>
            <a:ext cx="3132348" cy="244827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Водители, соблюдайте </a:t>
            </a:r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скоростной режим и не допускайте обгон на железнодорожных переездах, даже при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открытых шлагбаумах</a:t>
            </a:r>
          </a:p>
          <a:p>
            <a:pPr algn="just"/>
            <a:endParaRPr lang="ru-RU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Потеря контроля над автомобилем может привести к травмам, гибели и</a:t>
            </a:r>
          </a:p>
          <a:p>
            <a:pPr algn="just"/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повреждению имущества</a:t>
            </a:r>
          </a:p>
          <a:p>
            <a:pPr algn="just"/>
            <a:endParaRPr lang="ru-RU" sz="1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СПАСИ ЖИЗНЬ…</a:t>
            </a:r>
            <a:r>
              <a:rPr lang="ru-RU" sz="2400" dirty="0">
                <a:solidFill>
                  <a:srgbClr val="FF0000"/>
                </a:solidFill>
              </a:rPr>
              <a:t>.</a:t>
            </a:r>
            <a:endParaRPr lang="ru-RU" sz="2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7355"/>
            <a:ext cx="8892480" cy="400087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Дорожно-транспортное происшествие на железнодорожном переезде (Иланско-Нижнеингашский МО) </a:t>
            </a:r>
          </a:p>
          <a:p>
            <a:pPr algn="just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Иланской дистанции пути 1 мая 2026 г. </a:t>
            </a:r>
            <a:endParaRPr lang="ru-RU" sz="10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0" y="395228"/>
            <a:ext cx="8784468" cy="522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C:\Users\korchaginav\Desktop\ДТП ПЧ-5 Ингашская-Тинская\фото 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6" y="627534"/>
            <a:ext cx="2016224" cy="1260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korchaginav\Desktop\ДТП ПЧ-5 Ингашская-Тинская\фото 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0" y="1995686"/>
            <a:ext cx="2011592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korchaginav\Desktop\ДТП ПЧ-5 Ингашская-Тинская\фото 1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0" y="3363838"/>
            <a:ext cx="2011592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korchaginav\Desktop\ДТП ПЧ-5 Ингашская-Тинская\фото 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83" y="627534"/>
            <a:ext cx="2618802" cy="201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korchaginav\Desktop\ДТП ПЧ-5 Ингашская-Тинская\фото 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84" y="2859782"/>
            <a:ext cx="2618802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кругленный прямоугольник 75">
            <a:extLst>
              <a:ext uri="{FF2B5EF4-FFF2-40B4-BE49-F238E27FC236}">
                <a16:creationId xmlns="" xmlns:a16="http://schemas.microsoft.com/office/drawing/2014/main" id="{CA7B4BFF-2B01-434E-B1F1-98505B583DEA}"/>
              </a:ext>
            </a:extLst>
          </p:cNvPr>
          <p:cNvSpPr/>
          <p:nvPr/>
        </p:nvSpPr>
        <p:spPr>
          <a:xfrm>
            <a:off x="5364088" y="627534"/>
            <a:ext cx="3528392" cy="18722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мая 2026 г.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 час 54 минуты по местному времени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обслуживаемом дежурным работником регулируемом железнодорожном переезде 4409 км 7 пк перегона Ингашская-Тинская,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допущено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столкновение пассажирского поезда № 306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«Красноярск-Карабула»,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вагонов,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населенность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390 человек, следовавшего по 1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пути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грузовым автомобилем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Volvo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en-US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полуприцепом. В результате столкновения схода подвижного состава нет,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локомотива повреждена кабина,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пострадавших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нет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5364088" y="2751770"/>
            <a:ext cx="3528392" cy="2171228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10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64088" y="2637055"/>
            <a:ext cx="35283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Водители</a:t>
            </a:r>
            <a:r>
              <a:rPr lang="ru-RU" b="1" dirty="0"/>
              <a:t>, соблюдайте Правила дорожного движения!!! </a:t>
            </a:r>
            <a:endParaRPr lang="ru-RU" b="1" dirty="0" smtClean="0"/>
          </a:p>
          <a:p>
            <a:pPr algn="ctr"/>
            <a:endParaRPr lang="ru-RU" dirty="0"/>
          </a:p>
          <a:p>
            <a:pPr algn="ctr"/>
            <a:r>
              <a:rPr lang="ru-RU" b="1" dirty="0"/>
              <a:t>И не забывайте - дома Вас ждут родные и близкие</a:t>
            </a:r>
            <a:r>
              <a:rPr lang="ru-RU" b="1" dirty="0" smtClean="0"/>
              <a:t>!!!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0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72" y="87474"/>
            <a:ext cx="8316416" cy="246199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Правила дорожного движения Российской Федерации, при проезде через железнодорожные переезды</a:t>
            </a:r>
            <a:endParaRPr lang="ru-RU" sz="1000" b="1" i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0" y="395228"/>
            <a:ext cx="8784468" cy="522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/>
          <p:nvPr/>
        </p:nvPicPr>
        <p:blipFill rotWithShape="1">
          <a:blip r:embed="rId3" cstate="print"/>
          <a:srcRect l="58781" t="23015" r="17384" b="15693"/>
          <a:stretch/>
        </p:blipFill>
        <p:spPr bwMode="auto">
          <a:xfrm>
            <a:off x="179512" y="627534"/>
            <a:ext cx="6232073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6840252" y="1707654"/>
            <a:ext cx="1836204" cy="1764196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Водители, помните об этом!!!</a:t>
            </a:r>
          </a:p>
        </p:txBody>
      </p:sp>
    </p:spTree>
    <p:extLst>
      <p:ext uri="{BB962C8B-B14F-4D97-AF65-F5344CB8AC3E}">
        <p14:creationId xmlns:p14="http://schemas.microsoft.com/office/powerpoint/2010/main" val="92588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xxa1NMXEKHvpEaCU9S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ердана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94A58">
            <a:lumMod val="20000"/>
            <a:lumOff val="80000"/>
          </a:srgbClr>
        </a:solidFill>
        <a:ln w="12700" cap="flat" cmpd="sng" algn="ctr">
          <a:solidFill>
            <a:sysClr val="window" lastClr="FFFFFF"/>
          </a:solidFill>
          <a:prstDash val="solid"/>
          <a:miter lim="800000"/>
        </a:ln>
        <a:effectLst/>
      </a:spPr>
      <a:bodyPr rtlCol="0" anchor="ctr"/>
      <a:lstStyle>
        <a:defPPr marL="88900" marR="0" algn="just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900" b="1" kern="0" dirty="0" smtClean="0">
            <a:solidFill>
              <a:srgbClr val="0066A1">
                <a:lumMod val="75000"/>
              </a:srgbClr>
            </a:solidFill>
            <a:latin typeface="Trebuchet MS"/>
            <a:ea typeface="Calibri" pitchFamily="34" charset="0"/>
            <a:cs typeface="Times New Roman" pitchFamily="18" charset="0"/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115935</TotalTime>
  <Words>420</Words>
  <Application>Microsoft Office PowerPoint</Application>
  <PresentationFormat>Экран (16:9)</PresentationFormat>
  <Paragraphs>42</Paragraphs>
  <Slides>5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Тема Office</vt:lpstr>
      <vt:lpstr>8_Специальное оформление</vt:lpstr>
      <vt:lpstr>9_Специальное оформление</vt:lpstr>
      <vt:lpstr>1_Тема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korchaginav</cp:lastModifiedBy>
  <cp:revision>9324</cp:revision>
  <cp:lastPrinted>2024-08-30T00:23:45Z</cp:lastPrinted>
  <dcterms:created xsi:type="dcterms:W3CDTF">2011-05-23T14:04:51Z</dcterms:created>
  <dcterms:modified xsi:type="dcterms:W3CDTF">2026-05-08T01:29:41Z</dcterms:modified>
</cp:coreProperties>
</file>